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593" r:id="rId2"/>
    <p:sldId id="299" r:id="rId3"/>
    <p:sldId id="310" r:id="rId4"/>
    <p:sldId id="311" r:id="rId5"/>
    <p:sldId id="300" r:id="rId6"/>
    <p:sldId id="308" r:id="rId7"/>
    <p:sldId id="309" r:id="rId8"/>
    <p:sldId id="302" r:id="rId9"/>
    <p:sldId id="312" r:id="rId10"/>
    <p:sldId id="313" r:id="rId11"/>
    <p:sldId id="340" r:id="rId12"/>
    <p:sldId id="315" r:id="rId13"/>
    <p:sldId id="821" r:id="rId14"/>
    <p:sldId id="824" r:id="rId15"/>
    <p:sldId id="822" r:id="rId16"/>
    <p:sldId id="823" r:id="rId17"/>
    <p:sldId id="826" r:id="rId18"/>
    <p:sldId id="825" r:id="rId19"/>
    <p:sldId id="827" r:id="rId20"/>
    <p:sldId id="828" r:id="rId21"/>
    <p:sldId id="829" r:id="rId22"/>
    <p:sldId id="820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7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180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11/2/24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11/2/24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11/2/24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11/2/24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11/2/24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11/2/24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11/2/24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11/2/24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11/2/24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11/2/24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11/2/24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idas.co.uk/shoe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adidas.co.uk/api/plp/content-engine/search?query=boots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idas.co.uk/api/products/B75807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oogle.com/maps/place/Cleveland,+OH/@41.4951143,-81.8462865,11z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oogleapis.com/maps/api/staticmap?center=cleveland,+oh&amp;zoom=10&amp;size=640x640&amp;scale=2&amp;maptype=terrain&amp;key=AIzaSyCg5BhicmNdpk2Hg1dr0m-H3XPWjd0Btf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aps.googleapis.com/maps/api/geocode/json?address=cleveland&amp;sensor=false&amp;key=AIzaSyCg5BhicmNdpk2Hg1dr0m-H3XPWjd0BtfU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5Rly83zfuI&amp;ab_channel=TheDailyShowwithTrevorNoah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2400" i="1" dirty="0"/>
              <a:t>API 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11/2/24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91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XHR and search for “timed” as in </a:t>
            </a:r>
            <a:r>
              <a:rPr lang="en-US" dirty="0" err="1"/>
              <a:t>timedtext</a:t>
            </a:r>
            <a:r>
              <a:rPr lang="en-US" dirty="0"/>
              <a:t>.  </a:t>
            </a:r>
          </a:p>
          <a:p>
            <a:r>
              <a:rPr lang="en-US" dirty="0"/>
              <a:t>Right click on the request name and select “open in new tab”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1989235"/>
            <a:ext cx="4524375" cy="416242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61063" y="2497540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90631" y="3905535"/>
            <a:ext cx="928048" cy="4094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22645" y="2731827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0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230A2-21BD-0E42-A54B-815D144E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CB0AD3-D6F6-CF4F-93E4-564141E0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Caption Data is in JSON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602650D-8CFC-6341-A64C-271105E85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4" y="1223157"/>
            <a:ext cx="2401683" cy="52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56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910" y="1705970"/>
            <a:ext cx="4420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C_youtubeAPI_example.R</a:t>
            </a:r>
            <a:endParaRPr lang="en-US" sz="2000" dirty="0"/>
          </a:p>
          <a:p>
            <a:r>
              <a:rPr lang="en-US" sz="2000" dirty="0" err="1"/>
              <a:t>D_youtubeAPI_curlconverter_example.R</a:t>
            </a:r>
            <a:endParaRPr lang="en-US" sz="20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E1F6F8-9742-254D-83B6-41AF09898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555188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8335C-4952-2891-77D7-4605AF22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71877E-3F10-EE59-E8BE-915E1101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approaches to web-scraping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AC9EF-900C-D872-FB57-8E08C3E2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CC1FF-29A4-2319-3437-870861BBF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69B44-07C0-F9A2-012B-98D096957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4" y="1440180"/>
            <a:ext cx="4664013" cy="4149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FB581-09C9-3E0D-E491-7F0618F649CD}"/>
              </a:ext>
            </a:extLst>
          </p:cNvPr>
          <p:cNvSpPr txBox="1"/>
          <p:nvPr/>
        </p:nvSpPr>
        <p:spPr>
          <a:xfrm>
            <a:off x="5029200" y="1440180"/>
            <a:ext cx="3923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https://www.adidas.co.uk/shoes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6CD90-F4F0-B215-E4A6-8C21D1DC6376}"/>
              </a:ext>
            </a:extLst>
          </p:cNvPr>
          <p:cNvSpPr txBox="1"/>
          <p:nvPr/>
        </p:nvSpPr>
        <p:spPr>
          <a:xfrm>
            <a:off x="5052632" y="2413337"/>
            <a:ext cx="38997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Api’s exist but have checks for automated crawling.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Python’s curl-</a:t>
            </a:r>
            <a:r>
              <a:rPr lang="en-US" dirty="0" err="1"/>
              <a:t>cffi</a:t>
            </a:r>
            <a:r>
              <a:rPr lang="en-US" dirty="0"/>
              <a:t> has an impersonate parameter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doesn’t have a similar function so </a:t>
            </a:r>
            <a:r>
              <a:rPr lang="en-US" dirty="0" err="1"/>
              <a:t>curlconvertor</a:t>
            </a:r>
            <a:r>
              <a:rPr lang="en-US" dirty="0"/>
              <a:t> will get a “403” forbidden </a:t>
            </a:r>
          </a:p>
        </p:txBody>
      </p:sp>
    </p:spTree>
    <p:extLst>
      <p:ext uri="{BB962C8B-B14F-4D97-AF65-F5344CB8AC3E}">
        <p14:creationId xmlns:p14="http://schemas.microsoft.com/office/powerpoint/2010/main" val="2892689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36E67B-4327-BC8C-A6C7-486287F56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713DD4-8C43-06E3-87E9-FE506516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Adidas search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CB38C-0FB9-4D57-C31A-0F224BE6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5159F-9FE4-55BC-38A2-A0A0E922B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808A1-497C-92E5-A3EE-BAC25072673B}"/>
              </a:ext>
            </a:extLst>
          </p:cNvPr>
          <p:cNvSpPr txBox="1"/>
          <p:nvPr/>
        </p:nvSpPr>
        <p:spPr>
          <a:xfrm>
            <a:off x="120014" y="1197025"/>
            <a:ext cx="8189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https://www.adidas.co.uk/api/plp/content-engine/search?query=boots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0F977-8D3C-E04A-7F78-DB2031B6D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98" y="1670255"/>
            <a:ext cx="5678103" cy="5051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F687D-DE18-AFD7-99D6-7A2C2C582C3E}"/>
              </a:ext>
            </a:extLst>
          </p:cNvPr>
          <p:cNvSpPr txBox="1"/>
          <p:nvPr/>
        </p:nvSpPr>
        <p:spPr>
          <a:xfrm>
            <a:off x="6115050" y="1762359"/>
            <a:ext cx="2720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in your browser, 403 “forbidden” in many curl requests</a:t>
            </a:r>
          </a:p>
        </p:txBody>
      </p:sp>
    </p:spTree>
    <p:extLst>
      <p:ext uri="{BB962C8B-B14F-4D97-AF65-F5344CB8AC3E}">
        <p14:creationId xmlns:p14="http://schemas.microsoft.com/office/powerpoint/2010/main" val="234621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938C4F-2DA5-5071-14E6-E7FB443C6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CD636B-418D-89A6-66EC-D3F98DB68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30" y="365126"/>
            <a:ext cx="8755380" cy="591477"/>
          </a:xfrm>
        </p:spPr>
        <p:txBody>
          <a:bodyPr/>
          <a:lstStyle/>
          <a:p>
            <a:r>
              <a:rPr lang="en-US" sz="2400" dirty="0"/>
              <a:t>Adidas product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BA95C-8594-86D9-A390-4C31D9E5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F2FF-DF83-6F40-81B0-EC891E8F1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41A8B-22AA-03A4-EE80-D9FAEC06A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762359"/>
            <a:ext cx="5317596" cy="4730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D4CE3E-6231-F6AC-1FBB-039B8EA0B64C}"/>
              </a:ext>
            </a:extLst>
          </p:cNvPr>
          <p:cNvSpPr txBox="1"/>
          <p:nvPr/>
        </p:nvSpPr>
        <p:spPr>
          <a:xfrm>
            <a:off x="240030" y="1174815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https://www.adidas.co.uk/api/products/B75807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E0E25A-C5CF-CB8B-CBBA-4EEBD4CB5EB2}"/>
              </a:ext>
            </a:extLst>
          </p:cNvPr>
          <p:cNvSpPr txBox="1"/>
          <p:nvPr/>
        </p:nvSpPr>
        <p:spPr>
          <a:xfrm>
            <a:off x="6115050" y="1762359"/>
            <a:ext cx="2720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in your browser, 403 “forbidden” in many curl requests</a:t>
            </a:r>
          </a:p>
        </p:txBody>
      </p:sp>
    </p:spTree>
    <p:extLst>
      <p:ext uri="{BB962C8B-B14F-4D97-AF65-F5344CB8AC3E}">
        <p14:creationId xmlns:p14="http://schemas.microsoft.com/office/powerpoint/2010/main" val="2107152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C5637-9818-F37F-A9BC-BD34184F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866B5-0080-A88D-408D-C2DCE3E5B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365126"/>
            <a:ext cx="8835390" cy="591477"/>
          </a:xfrm>
        </p:spPr>
        <p:txBody>
          <a:bodyPr/>
          <a:lstStyle/>
          <a:p>
            <a:r>
              <a:rPr lang="en-US" sz="2400" dirty="0"/>
              <a:t>We can use LLM agents to crawl, and also LLMs to extract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49D1D-ADB5-9464-9D58-CFC1C9ED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35A90-C16C-BAA0-61D1-89487F608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F1AED-1B15-6170-9C6F-6955FD32E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1" y="2371295"/>
            <a:ext cx="2450767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83D877-7EAC-4EF4-9B72-0A9061BA51F4}"/>
              </a:ext>
            </a:extLst>
          </p:cNvPr>
          <p:cNvSpPr txBox="1"/>
          <p:nvPr/>
        </p:nvSpPr>
        <p:spPr>
          <a:xfrm>
            <a:off x="205740" y="1302477"/>
            <a:ext cx="870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LLMs have trouble parsing HTML because its cluttered, so services exist to change HTML to markdown.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0D1EDC-B51A-85D6-36FE-CD6976E1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731" y="2391585"/>
            <a:ext cx="2450767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48487C-04E1-4B1F-7426-C8AA635602B2}"/>
              </a:ext>
            </a:extLst>
          </p:cNvPr>
          <p:cNvSpPr txBox="1"/>
          <p:nvPr/>
        </p:nvSpPr>
        <p:spPr>
          <a:xfrm>
            <a:off x="908243" y="1952357"/>
            <a:ext cx="1114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Jina AI - easy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F890E-6E44-6C0B-08C4-7AA8F9694002}"/>
              </a:ext>
            </a:extLst>
          </p:cNvPr>
          <p:cNvSpPr txBox="1"/>
          <p:nvPr/>
        </p:nvSpPr>
        <p:spPr>
          <a:xfrm>
            <a:off x="3644543" y="1952357"/>
            <a:ext cx="1737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err="1"/>
              <a:t>Firecrawl</a:t>
            </a:r>
            <a:r>
              <a:rPr lang="en-US" sz="1400" i="1" dirty="0"/>
              <a:t> AI- medium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6569AD-F14C-7D17-C569-DD3C474D9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165" y="2371294"/>
            <a:ext cx="2450768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BE0C02-8749-A44D-C081-127CF083ADFE}"/>
              </a:ext>
            </a:extLst>
          </p:cNvPr>
          <p:cNvSpPr txBox="1"/>
          <p:nvPr/>
        </p:nvSpPr>
        <p:spPr>
          <a:xfrm>
            <a:off x="6545165" y="1952357"/>
            <a:ext cx="2450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/>
              <a:t>AgentQL</a:t>
            </a:r>
            <a:r>
              <a:rPr lang="en-US" sz="1400" i="1" dirty="0"/>
              <a:t> AI- more advanced</a:t>
            </a:r>
          </a:p>
        </p:txBody>
      </p:sp>
    </p:spTree>
    <p:extLst>
      <p:ext uri="{BB962C8B-B14F-4D97-AF65-F5344CB8AC3E}">
        <p14:creationId xmlns:p14="http://schemas.microsoft.com/office/powerpoint/2010/main" val="286724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66963A-D27A-1756-EF2F-7DC24DFE4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12BA92-5953-9393-3BF6-5B35B9C7F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65126"/>
            <a:ext cx="8618220" cy="591477"/>
          </a:xfrm>
        </p:spPr>
        <p:txBody>
          <a:bodyPr/>
          <a:lstStyle/>
          <a:p>
            <a:r>
              <a:rPr lang="en-US" sz="2400" dirty="0" err="1"/>
              <a:t>Firecrawl</a:t>
            </a:r>
            <a:r>
              <a:rPr lang="en-US" sz="2400" dirty="0"/>
              <a:t> – has a cost, turns website into markdown or </a:t>
            </a:r>
            <a:r>
              <a:rPr lang="en-US" sz="2400" dirty="0" err="1"/>
              <a:t>json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188F9-B8CE-6C5F-4928-EEF0D9E4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353F5-E691-A5E7-0522-2FCF7E898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CE992-6F65-145A-C6CC-965464371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810528"/>
            <a:ext cx="7772400" cy="45115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9FC8E-F0AD-5191-98D6-E48D2A8D7C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353" r="14706"/>
          <a:stretch/>
        </p:blipFill>
        <p:spPr>
          <a:xfrm>
            <a:off x="5970504" y="2857500"/>
            <a:ext cx="2689392" cy="36353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44E09F-80B8-5062-C6FE-AD9278D1349A}"/>
              </a:ext>
            </a:extLst>
          </p:cNvPr>
          <p:cNvSpPr txBox="1"/>
          <p:nvPr/>
        </p:nvSpPr>
        <p:spPr>
          <a:xfrm>
            <a:off x="285750" y="1196971"/>
            <a:ext cx="7050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Seems to get more information into the output than Jina &amp; can scrape more complicated sites </a:t>
            </a:r>
          </a:p>
        </p:txBody>
      </p:sp>
    </p:spTree>
    <p:extLst>
      <p:ext uri="{BB962C8B-B14F-4D97-AF65-F5344CB8AC3E}">
        <p14:creationId xmlns:p14="http://schemas.microsoft.com/office/powerpoint/2010/main" val="98198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FCFD9-94E4-A1C8-FE25-065CD9EF2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A1388B-76A9-BCC8-CEC5-F0D3A852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205909"/>
            <a:ext cx="8846820" cy="591477"/>
          </a:xfrm>
        </p:spPr>
        <p:txBody>
          <a:bodyPr/>
          <a:lstStyle/>
          <a:p>
            <a:r>
              <a:rPr lang="en-US" sz="2400" dirty="0"/>
              <a:t>Requires </a:t>
            </a:r>
            <a:r>
              <a:rPr lang="en-US" sz="2400" dirty="0" err="1"/>
              <a:t>api</a:t>
            </a:r>
            <a:r>
              <a:rPr lang="en-US" sz="2400" dirty="0"/>
              <a:t> key, has a cost &amp; requires knowledge of the query language (pretty easy)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28E29-5C0A-F695-7465-197FE8F9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C492B-A01F-7107-785F-26B7FA51C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E9173-AB3C-7CEB-B703-3C1FC0A9D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344683"/>
            <a:ext cx="6071949" cy="3524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DBD3D9-B85C-E30C-57DF-3EC63EBB7FC3}"/>
              </a:ext>
            </a:extLst>
          </p:cNvPr>
          <p:cNvSpPr txBox="1"/>
          <p:nvPr/>
        </p:nvSpPr>
        <p:spPr>
          <a:xfrm>
            <a:off x="6886575" y="1344683"/>
            <a:ext cx="19259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Can handle logins, captcha and other complicated tasks.</a:t>
            </a:r>
          </a:p>
          <a:p>
            <a:endParaRPr lang="en-US" i="1" dirty="0"/>
          </a:p>
          <a:p>
            <a:r>
              <a:rPr lang="en-US" i="1" dirty="0"/>
              <a:t>Has a Chrome add-in which helps you identify sections of a page in the query language.</a:t>
            </a:r>
          </a:p>
          <a:p>
            <a:endParaRPr lang="en-US" i="1" dirty="0"/>
          </a:p>
          <a:p>
            <a:r>
              <a:rPr lang="en-US" i="1" dirty="0"/>
              <a:t>Seems to take a long time.</a:t>
            </a:r>
          </a:p>
        </p:txBody>
      </p:sp>
    </p:spTree>
    <p:extLst>
      <p:ext uri="{BB962C8B-B14F-4D97-AF65-F5344CB8AC3E}">
        <p14:creationId xmlns:p14="http://schemas.microsoft.com/office/powerpoint/2010/main" val="1454929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2ADBC-E152-2DDD-AD34-E40CB4B6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11/2/24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E0BFE7-8D88-209E-BEA2-15DF40295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Jina AI – has a free tier &amp; easy html to 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86D36-2553-54E9-6E02-68FC497D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0595D-09E0-3B81-BFB5-150274DFF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9FB5B-A8B9-A337-0DE8-965F101BDEEB}"/>
              </a:ext>
            </a:extLst>
          </p:cNvPr>
          <p:cNvSpPr txBox="1"/>
          <p:nvPr/>
        </p:nvSpPr>
        <p:spPr>
          <a:xfrm>
            <a:off x="400050" y="11632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https://</a:t>
            </a:r>
            <a:r>
              <a:rPr lang="en-US" b="1" u="sng" dirty="0" err="1"/>
              <a:t>r.jina.ai</a:t>
            </a:r>
            <a:r>
              <a:rPr lang="en-US" dirty="0"/>
              <a:t>/https://</a:t>
            </a:r>
            <a:r>
              <a:rPr lang="en-US" dirty="0" err="1"/>
              <a:t>example.com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694172-08FB-A50F-BFB9-B9E8DB3D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2194173"/>
            <a:ext cx="5897880" cy="2469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E16E94-2720-E80F-480B-9608D57C7A0B}"/>
              </a:ext>
            </a:extLst>
          </p:cNvPr>
          <p:cNvSpPr txBox="1"/>
          <p:nvPr/>
        </p:nvSpPr>
        <p:spPr>
          <a:xfrm>
            <a:off x="400050" y="1828090"/>
            <a:ext cx="832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build this pipeline in R.  Can also describe images &amp; pdfs.</a:t>
            </a:r>
          </a:p>
        </p:txBody>
      </p:sp>
    </p:spTree>
    <p:extLst>
      <p:ext uri="{BB962C8B-B14F-4D97-AF65-F5344CB8AC3E}">
        <p14:creationId xmlns:p14="http://schemas.microsoft.com/office/powerpoint/2010/main" val="9332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11/2/24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75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936FAC-4668-1EC2-720A-82A4BE9B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37479-973E-296F-ACBA-643D8030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19D65-5C00-080E-0EA0-F94CDA2E4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4E0169-2EA6-419C-DFC6-10B4C83F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01709"/>
            <a:ext cx="7772400" cy="325458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0AEDD15-9241-9CDA-193D-3DF8330F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376556"/>
            <a:ext cx="8726805" cy="591477"/>
          </a:xfrm>
        </p:spPr>
        <p:txBody>
          <a:bodyPr/>
          <a:lstStyle/>
          <a:p>
            <a:r>
              <a:rPr lang="en-US" sz="3200" dirty="0"/>
              <a:t>Jina AI – has a free tier &amp; direct query to markdown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F2CDF-B076-B772-C465-3C2655D20331}"/>
              </a:ext>
            </a:extLst>
          </p:cNvPr>
          <p:cNvSpPr txBox="1"/>
          <p:nvPr/>
        </p:nvSpPr>
        <p:spPr>
          <a:xfrm>
            <a:off x="400050" y="1163245"/>
            <a:ext cx="8195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https://</a:t>
            </a:r>
            <a:r>
              <a:rPr lang="en-US" b="1" u="sng" dirty="0" err="1"/>
              <a:t>s.jina.ai</a:t>
            </a:r>
            <a:r>
              <a:rPr lang="en-US" b="1" u="sng" dirty="0"/>
              <a:t>/when%20was%20the%20university%20of%20Vienna%20founded?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1EAFB-43A3-9C96-1885-262D74CA002E}"/>
              </a:ext>
            </a:extLst>
          </p:cNvPr>
          <p:cNvSpPr txBox="1"/>
          <p:nvPr/>
        </p:nvSpPr>
        <p:spPr>
          <a:xfrm>
            <a:off x="685800" y="5140757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Requires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518785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CC7B25-3A17-C81C-4168-97B8C7BF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39837D-9502-DB57-8573-03717825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Jina AI – Fact checking based on web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4D63E-9645-D205-A06B-77E6C24B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9F686-F448-2266-C6EE-C7FF61C65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71B18-026A-9F36-23CA-CF6179241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01709"/>
            <a:ext cx="7772400" cy="3254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E22BE7-21D3-303E-6968-1861BF14A536}"/>
              </a:ext>
            </a:extLst>
          </p:cNvPr>
          <p:cNvSpPr txBox="1"/>
          <p:nvPr/>
        </p:nvSpPr>
        <p:spPr>
          <a:xfrm>
            <a:off x="685800" y="5140757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Requires authentication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E4BE0-876A-F7B3-875B-D53148AEEAE0}"/>
              </a:ext>
            </a:extLst>
          </p:cNvPr>
          <p:cNvSpPr txBox="1"/>
          <p:nvPr/>
        </p:nvSpPr>
        <p:spPr>
          <a:xfrm>
            <a:off x="400050" y="1163245"/>
            <a:ext cx="8195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https://</a:t>
            </a:r>
            <a:r>
              <a:rPr lang="en-US" b="1" u="sng" dirty="0" err="1"/>
              <a:t>g.jina.ai</a:t>
            </a:r>
            <a:r>
              <a:rPr lang="en-US" b="1" u="sng" dirty="0"/>
              <a:t>/when%20was%20the%20university%20of%20Vienna%20founded?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804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A857F-9BD7-42E1-ABC6-BF01B58F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11/2/24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1DFE3E-BC8C-421A-A1D4-BA0C39D5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JSON API with authentication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8C2B5-FEB2-4349-AC41-FC6A8B93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297"/>
            <a:ext cx="9144000" cy="44423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786444-52B6-46CF-8BE4-99F530EC9153}"/>
              </a:ext>
            </a:extLst>
          </p:cNvPr>
          <p:cNvSpPr/>
          <p:nvPr/>
        </p:nvSpPr>
        <p:spPr>
          <a:xfrm>
            <a:off x="27865" y="1065965"/>
            <a:ext cx="325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 up at  </a:t>
            </a:r>
            <a:r>
              <a:rPr lang="en-US" b="1" dirty="0">
                <a:hlinkClick r:id="rId3"/>
              </a:rPr>
              <a:t>https://newsapi.org/</a:t>
            </a:r>
            <a:endParaRPr lang="en-US" b="1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2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15688" y="1127080"/>
            <a:ext cx="8312624" cy="3131024"/>
          </a:xfrm>
        </p:spPr>
        <p:txBody>
          <a:bodyPr/>
          <a:lstStyle/>
          <a:p>
            <a:r>
              <a:rPr lang="en-US" dirty="0"/>
              <a:t>XML – Extensible Markup Language</a:t>
            </a:r>
          </a:p>
          <a:p>
            <a:pPr lvl="1"/>
            <a:r>
              <a:rPr lang="en-US" dirty="0"/>
              <a:t>Ever wonder why Excel files went from </a:t>
            </a:r>
            <a:r>
              <a:rPr lang="en-US" dirty="0" err="1"/>
              <a:t>xls</a:t>
            </a:r>
            <a:r>
              <a:rPr lang="en-US" dirty="0"/>
              <a:t> to </a:t>
            </a:r>
            <a:r>
              <a:rPr lang="en-US" dirty="0" err="1"/>
              <a:t>xlsx</a:t>
            </a:r>
            <a:r>
              <a:rPr lang="en-US" dirty="0"/>
              <a:t>?  The data is stored as XML.</a:t>
            </a:r>
          </a:p>
          <a:p>
            <a:pPr lvl="1"/>
            <a:endParaRPr lang="en-US" dirty="0"/>
          </a:p>
          <a:p>
            <a:r>
              <a:rPr lang="en-US" dirty="0"/>
              <a:t>JSON- </a:t>
            </a:r>
            <a:r>
              <a:rPr lang="en-US" dirty="0" err="1"/>
              <a:t>Javascript</a:t>
            </a:r>
            <a:r>
              <a:rPr lang="en-US" dirty="0"/>
              <a:t> Object Notation</a:t>
            </a:r>
          </a:p>
          <a:p>
            <a:pPr lvl="1"/>
            <a:r>
              <a:rPr lang="en-US" dirty="0"/>
              <a:t>Similar to R but used to make interactive objects in web browsers.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formats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04726" y="3879239"/>
            <a:ext cx="5734548" cy="2000251"/>
            <a:chOff x="1160584" y="3879239"/>
            <a:chExt cx="5734548" cy="2000251"/>
          </a:xfrm>
        </p:grpSpPr>
        <p:pic>
          <p:nvPicPr>
            <p:cNvPr id="6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3012" y="4492446"/>
              <a:ext cx="177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Respond in XML or JSON</a:t>
              </a:r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BD3EC70D-7268-DE4F-9BA1-20B610AB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6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11/2/24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0" name="Group 9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801794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Oval 2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phone requests information from the maps API services to render the information.</a:t>
              </a:r>
            </a:p>
          </p:txBody>
        </p:sp>
      </p:grpSp>
      <p:pic>
        <p:nvPicPr>
          <p:cNvPr id="1028" name="Picture 4" descr="Image result for iphon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1" y="3251532"/>
            <a:ext cx="1724231" cy="12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1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11/2/24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38"/>
          <a:stretch/>
        </p:blipFill>
        <p:spPr>
          <a:xfrm>
            <a:off x="3966250" y="2121479"/>
            <a:ext cx="4689692" cy="321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9746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5" y="1760562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7421" y="2913269"/>
            <a:ext cx="371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0997" y="1760562"/>
            <a:ext cx="5880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www.google.com/maps/place/Cleveland,+OH/@41.4951143,-81.8462865,11z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819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11/2/24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1" y="1633674"/>
            <a:ext cx="4423320" cy="4398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1445" y="2292824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Static Map API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1445" y="3179928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images are loaded as tiles underneath allowing you to scroll and navigate in your browser.</a:t>
            </a:r>
          </a:p>
        </p:txBody>
      </p:sp>
    </p:spTree>
    <p:extLst>
      <p:ext uri="{BB962C8B-B14F-4D97-AF65-F5344CB8AC3E}">
        <p14:creationId xmlns:p14="http://schemas.microsoft.com/office/powerpoint/2010/main" val="297902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11/2/24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842" y="2292824"/>
            <a:ext cx="330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JSON Information API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842" y="3193576"/>
            <a:ext cx="364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tiles, more information is needed including the geo-political information and coordinates for the “bounding box”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3" y="1064525"/>
            <a:ext cx="4395566" cy="510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482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11/2/24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know where to look, you can access APIs for data!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35" y="1008633"/>
            <a:ext cx="1369434" cy="6299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5586" y="1638572"/>
            <a:ext cx="895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https://www.youtube.com/watch?v=K5Rly83zfuI&amp;ab_channel=TheDailyShowwithTrevorNoah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05969" y="1269240"/>
            <a:ext cx="65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video has closed captioning, let’s grab the text by clicking “cc”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EBC87D-D257-E419-445C-CA1709903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046" y="2264766"/>
            <a:ext cx="6109447" cy="37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9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chrome access the developer console.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1" y="2026692"/>
            <a:ext cx="4371975" cy="4114800"/>
          </a:xfrm>
          <a:prstGeom prst="rect">
            <a:avLst/>
          </a:prstGeom>
        </p:spPr>
      </p:pic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38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the video is playing, press F12 &amp; reload the page.</a:t>
            </a:r>
          </a:p>
        </p:txBody>
      </p:sp>
    </p:spTree>
    <p:extLst>
      <p:ext uri="{BB962C8B-B14F-4D97-AF65-F5344CB8AC3E}">
        <p14:creationId xmlns:p14="http://schemas.microsoft.com/office/powerpoint/2010/main" val="29247740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3207</TotalTime>
  <Words>736</Words>
  <Application>Microsoft Macintosh PowerPoint</Application>
  <PresentationFormat>On-screen Show (4:3)</PresentationFormat>
  <Paragraphs>117</Paragraphs>
  <Slides>22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1_Office Theme</vt:lpstr>
      <vt:lpstr> API Sources</vt:lpstr>
      <vt:lpstr>What is an API?</vt:lpstr>
      <vt:lpstr>Two formats</vt:lpstr>
      <vt:lpstr>Your phone doesn’t have every map in the world.</vt:lpstr>
      <vt:lpstr>Your phone doesn’t have every map in the world.</vt:lpstr>
      <vt:lpstr>APIs are behind many of the sites you use everyday.</vt:lpstr>
      <vt:lpstr>APIs are behind many of the sites you use everyday.</vt:lpstr>
      <vt:lpstr>If you know where to look, you can access APIs for data!</vt:lpstr>
      <vt:lpstr>In chrome access the developer console.</vt:lpstr>
      <vt:lpstr>PowerPoint Presentation</vt:lpstr>
      <vt:lpstr>Closed Caption Data is in JSON</vt:lpstr>
      <vt:lpstr>Let’s Practice…</vt:lpstr>
      <vt:lpstr>Next generation approaches to web-scraping</vt:lpstr>
      <vt:lpstr>Adidas search API</vt:lpstr>
      <vt:lpstr>Adidas product API</vt:lpstr>
      <vt:lpstr>We can use LLM agents to crawl, and also LLMs to extract information.</vt:lpstr>
      <vt:lpstr>Firecrawl – has a cost, turns website into markdown or json</vt:lpstr>
      <vt:lpstr>Requires api key, has a cost &amp; requires knowledge of the query language (pretty easy)</vt:lpstr>
      <vt:lpstr>Jina AI – has a free tier &amp; easy html to MD</vt:lpstr>
      <vt:lpstr>Jina AI – has a free tier &amp; direct query to markdown</vt:lpstr>
      <vt:lpstr>Jina AI – Fact checking based on web results</vt:lpstr>
      <vt:lpstr>A Simple JSON API with authentication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5!</dc:title>
  <dc:creator>Kwartler, Edward</dc:creator>
  <cp:lastModifiedBy>Ted Kwartler</cp:lastModifiedBy>
  <cp:revision>9</cp:revision>
  <dcterms:created xsi:type="dcterms:W3CDTF">2021-01-10T22:13:02Z</dcterms:created>
  <dcterms:modified xsi:type="dcterms:W3CDTF">2024-11-04T00:10:05Z</dcterms:modified>
</cp:coreProperties>
</file>